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63" r:id="rId4"/>
    <p:sldId id="261" r:id="rId5"/>
    <p:sldId id="262" r:id="rId6"/>
    <p:sldId id="256" r:id="rId7"/>
    <p:sldId id="258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828D-80D4-D66D-634D-DF71EE696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E1BE3-496D-2B66-9A10-15637BE3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E57B6-89C6-D53F-1DD3-20E0041E0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477E9-F138-F34B-FB39-3C0425B0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6A3B6-4A3A-C839-4A69-78F9FC55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23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DC07-6665-7E22-18E9-2B5DE8F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1BE5D-C4D5-04DE-6F03-C2E294EA0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31628-8EB8-00C7-BFFA-AC681871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7C9E9-94CE-66DC-A0A5-EC5029C04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E5C6C-62A0-B85B-22C3-FBC9C493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8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F63AD-8D9E-79E5-A20F-7FEBB7404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2F678-2B40-9804-F371-4F4AD8CB8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B7097-CEDD-AAE4-DC7E-94D1D41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A1F56-55EA-1095-5684-DAEB2614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6C2A-1277-90E0-92DD-62CE76C8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63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C0B6-7E5D-2A65-ECBA-0B767B99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947F3-8140-5AD3-3260-07C3870A1B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78DA0-F470-3249-542A-5DC465DA6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3FE3-C43A-3B27-C1A7-B3EFC551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679-7DFC-4038-B64C-AFE710E82ACA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BA049-C2AC-486B-55A2-E8457E29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660E2-B9D3-6A53-1528-BA77954C3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870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4551-7ABC-AA67-EF7A-3CF651C1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9AEF1-B728-EDDC-0A08-5948B0B5C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F1F46-AAE0-918A-4A16-8F5D6F6E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383F7-7D6C-2491-6C55-FBA33657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BFFC-6E22-E07D-6EF2-CE5D71DCA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5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6308-A4FF-C4ED-015A-159F40A7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89984-1729-EF9A-4EDA-917E28EC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B941-8359-80B4-C675-1CFB299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BA80-0838-A5D2-74FF-53584095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73325-DA7D-1493-BBC3-35815472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91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EC82-CE6B-C4FD-6B88-A0DD3ABE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59B7-9573-955A-A2F6-6CBCE8F6C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490BB-5BF7-00FA-EA69-477C6496A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61FF2-0C31-5092-AC54-36ACC70C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15F9C-08C8-A0A7-8015-3E5A8FC3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42294-7CC6-8491-5D1B-5C4C7A3E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684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3828D-E8D0-75C2-0431-FA29D5B5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61318-7A46-1426-523D-521981CB2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28D3B-4B80-20D6-52EA-B38D78934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7987B-26BD-0C63-DC52-8C654C956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1C469-69A3-6186-15B2-6AFA262F7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1B1B6-FECA-8879-A005-3FAE22E2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0F456-A462-2D75-CED0-7703191E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751B0-FBBF-863F-B7D3-09E0FE21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5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B2A6-63DE-CD12-1CAD-48459433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FBCA0F-E22A-CCE9-AE66-16416154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D8D25-9D16-010A-B197-C4074DBB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2041E-1C00-A997-AA4A-2767C3BF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577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332AB-69CA-93B9-215A-B76E353A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3224F-5910-1F86-3D31-6878D2E0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32F09-B709-C8AF-7A8E-1DD58ACE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878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497D0-FE2E-E024-3453-801C0C33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F3D9-695C-593E-18FB-45BB29CF9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EB720-77C0-E03C-B6C8-7099CD0B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4E700-B2BF-A050-2287-6656F039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42854-6D34-77B8-1A97-7793ADDD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FD557-0EFF-BB86-AD83-BCE51D1C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02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3D2B-FA1C-07F9-6BB8-F97559D8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F23E0-0C27-9660-60E3-2DF6258F8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9F7434-42C0-BA48-36D2-107FFBF3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06738-2706-4F76-11A0-458D6C27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7B98C-2292-202B-D068-32BD1A8E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DD76-240E-4C8D-8358-1A184F0E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4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E81E41-7B4E-8EFA-FBA7-EEBE2608D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D207C-4576-6F2E-3D2E-64C77E1BE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4124-1FC2-2157-A2E2-592D26969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F309F-D535-4E55-855B-64E82AC248E8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8BB3-5951-7695-8087-6B6A03CCB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7665F-8091-7CD1-DCA5-3C0F007A0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5AF6-6FBE-40FB-8DB1-0611858B987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015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63DE8-8910-1574-1B6D-74DF070B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F1F36-5A40-17E2-6220-9A6FD4827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E95C5-96F6-C9EA-0F64-21E1C0A10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F679-7DFC-4038-B64C-AFE710E82ACA}" type="datetimeFigureOut">
              <a:rPr lang="hr-HR" smtClean="0"/>
              <a:t>22.11.2022.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6E72-48FB-C4C9-CC16-89DB112ED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B0B9-ABD3-1E7A-DCFF-46DC44D6B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E34F4-C696-465D-8D06-6FB37610BE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181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3524/114/80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u3U5QCRH6s?feature=oembed" TargetMode="External"/><Relationship Id="rId4" Type="http://schemas.openxmlformats.org/officeDocument/2006/relationships/hyperlink" Target="https://wordwall.net/hr/resource/1271949/e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6804" y="3526536"/>
            <a:ext cx="6764692" cy="1012054"/>
          </a:xfrm>
        </p:spPr>
        <p:txBody>
          <a:bodyPr>
            <a:normAutofit/>
          </a:bodyPr>
          <a:lstStyle/>
          <a:p>
            <a:r>
              <a:rPr lang="hr-HR" sz="5400" b="1" dirty="0"/>
              <a:t>EASTER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0558" y="2305050"/>
            <a:ext cx="6400938" cy="1710489"/>
          </a:xfrm>
        </p:spPr>
        <p:txBody>
          <a:bodyPr>
            <a:noAutofit/>
          </a:bodyPr>
          <a:lstStyle/>
          <a:p>
            <a:r>
              <a:rPr lang="hr-HR" sz="6500" b="1" dirty="0">
                <a:solidFill>
                  <a:srgbClr val="C00000"/>
                </a:solidFill>
              </a:rPr>
              <a:t>SPECIAL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8" y="528449"/>
            <a:ext cx="4505897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854C-B4AB-A3DD-8798-BB71B54C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95953"/>
            <a:ext cx="11449050" cy="1325563"/>
          </a:xfrm>
        </p:spPr>
        <p:txBody>
          <a:bodyPr>
            <a:noAutofit/>
          </a:bodyPr>
          <a:lstStyle/>
          <a:p>
            <a:pPr algn="ctr"/>
            <a:r>
              <a:rPr lang="hr-HR" sz="3500" b="1" dirty="0" err="1">
                <a:solidFill>
                  <a:schemeClr val="bg1"/>
                </a:solidFill>
              </a:rPr>
              <a:t>The</a:t>
            </a:r>
            <a:r>
              <a:rPr lang="hr-HR" sz="3500" b="1" dirty="0">
                <a:solidFill>
                  <a:schemeClr val="bg1"/>
                </a:solidFill>
              </a:rPr>
              <a:t> w</a:t>
            </a:r>
            <a:r>
              <a:rPr lang="en-GB" sz="3500" b="1" dirty="0">
                <a:solidFill>
                  <a:schemeClr val="bg1"/>
                </a:solidFill>
              </a:rPr>
              <a:t>eek before Easter is called the Holy Week. In the Christian church it is the week between Palm Sunday and Easter.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281B3-3C87-2DB9-ECEC-2926E1540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" y="1621516"/>
            <a:ext cx="9315450" cy="4655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Translate following days of the Holy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eek into Croatian.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Shrove Tuesday or Pancake 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Wednesday 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Palm Sunday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Maundy Thursday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Friday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Eve (Holy Saturday)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Sunday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Monday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170D7-4443-E4AF-A91D-8531C276A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9192" y="2095211"/>
            <a:ext cx="2933700" cy="502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Pokladni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utorak</a:t>
            </a:r>
            <a:endParaRPr lang="en-GB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6853C-5BA7-44CB-93CE-09C7B91F91F0}"/>
              </a:ext>
            </a:extLst>
          </p:cNvPr>
          <p:cNvSpPr txBox="1"/>
          <p:nvPr/>
        </p:nvSpPr>
        <p:spPr>
          <a:xfrm>
            <a:off x="2709861" y="2609385"/>
            <a:ext cx="4021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Pepelnica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Čista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srijeda</a:t>
            </a:r>
            <a:r>
              <a:rPr lang="en-GB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E9803-41B7-46B3-8DD3-6D58BB77ED64}"/>
              </a:ext>
            </a:extLst>
          </p:cNvPr>
          <p:cNvSpPr txBox="1"/>
          <p:nvPr/>
        </p:nvSpPr>
        <p:spPr>
          <a:xfrm>
            <a:off x="2149078" y="3116874"/>
            <a:ext cx="15692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Cvjetnica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176A4-A347-4BBA-8A9A-D97F7696356C}"/>
              </a:ext>
            </a:extLst>
          </p:cNvPr>
          <p:cNvSpPr txBox="1"/>
          <p:nvPr/>
        </p:nvSpPr>
        <p:spPr>
          <a:xfrm>
            <a:off x="2878932" y="3628448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četvrtak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5A5D1B-AAFD-4C84-A4EB-B42FB425F2C2}"/>
              </a:ext>
            </a:extLst>
          </p:cNvPr>
          <p:cNvSpPr txBox="1"/>
          <p:nvPr/>
        </p:nvSpPr>
        <p:spPr>
          <a:xfrm>
            <a:off x="2063355" y="4155875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Veliki petak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B31022-057E-40EB-8D0C-8E0A5E6C5329}"/>
              </a:ext>
            </a:extLst>
          </p:cNvPr>
          <p:cNvSpPr txBox="1"/>
          <p:nvPr/>
        </p:nvSpPr>
        <p:spPr>
          <a:xfrm>
            <a:off x="4068366" y="4659579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Velika subota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BC1579-03B0-4500-B0B4-026C292C3520}"/>
              </a:ext>
            </a:extLst>
          </p:cNvPr>
          <p:cNvSpPr txBox="1"/>
          <p:nvPr/>
        </p:nvSpPr>
        <p:spPr>
          <a:xfrm>
            <a:off x="2421732" y="5155422"/>
            <a:ext cx="245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0D5CAF-EC8E-40C1-A65C-7A50D43F3099}"/>
              </a:ext>
            </a:extLst>
          </p:cNvPr>
          <p:cNvSpPr txBox="1"/>
          <p:nvPr/>
        </p:nvSpPr>
        <p:spPr>
          <a:xfrm>
            <a:off x="2722959" y="5697399"/>
            <a:ext cx="23693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Uskrsni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ponedjeljak</a:t>
            </a:r>
            <a:endParaRPr lang="en-GB" sz="28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8E8F4E1-8BB9-7199-A945-D7ED5C3D1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603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/>
              <a:t>Read </a:t>
            </a:r>
            <a:r>
              <a:rPr lang="hr-HR" sz="3600" b="1" dirty="0" err="1"/>
              <a:t>explanations</a:t>
            </a:r>
            <a:r>
              <a:rPr lang="hr-HR" sz="3600" b="1" dirty="0"/>
              <a:t> </a:t>
            </a:r>
            <a:r>
              <a:rPr lang="hr-HR" sz="3600" b="1" dirty="0" err="1"/>
              <a:t>of</a:t>
            </a:r>
            <a:r>
              <a:rPr lang="hr-HR" sz="3600" b="1" dirty="0"/>
              <a:t> </a:t>
            </a:r>
            <a:r>
              <a:rPr lang="hr-HR" sz="3600" b="1" dirty="0" err="1"/>
              <a:t>the</a:t>
            </a:r>
            <a:r>
              <a:rPr lang="hr-HR" sz="3600" b="1" dirty="0"/>
              <a:t> </a:t>
            </a:r>
            <a:r>
              <a:rPr lang="hr-HR" sz="3600" b="1" dirty="0" err="1"/>
              <a:t>traditions</a:t>
            </a:r>
            <a:r>
              <a:rPr lang="hr-HR" sz="3600" b="1" dirty="0"/>
              <a:t> </a:t>
            </a:r>
            <a:r>
              <a:rPr lang="hr-HR" sz="3600" b="1" dirty="0" err="1"/>
              <a:t>and</a:t>
            </a:r>
            <a:r>
              <a:rPr lang="hr-HR" sz="3600" b="1" dirty="0"/>
              <a:t> </a:t>
            </a:r>
            <a:r>
              <a:rPr lang="hr-HR" sz="3600" b="1" dirty="0" err="1"/>
              <a:t>customs</a:t>
            </a:r>
            <a:r>
              <a:rPr lang="hr-HR" sz="3600" b="1" dirty="0"/>
              <a:t> on </a:t>
            </a:r>
            <a:r>
              <a:rPr lang="hr-HR" sz="3600" b="1" dirty="0" err="1"/>
              <a:t>the</a:t>
            </a:r>
            <a:r>
              <a:rPr lang="hr-HR" sz="3600" b="1" dirty="0"/>
              <a:t> </a:t>
            </a:r>
            <a:r>
              <a:rPr lang="hr-HR" sz="3600" b="1" dirty="0" err="1"/>
              <a:t>days</a:t>
            </a:r>
            <a:r>
              <a:rPr lang="hr-HR" sz="3600" b="1" dirty="0"/>
              <a:t> </a:t>
            </a:r>
            <a:r>
              <a:rPr lang="hr-HR" sz="3600" b="1" dirty="0" err="1"/>
              <a:t>of</a:t>
            </a:r>
            <a:r>
              <a:rPr lang="hr-HR" sz="3600" b="1" dirty="0"/>
              <a:t> </a:t>
            </a:r>
            <a:r>
              <a:rPr lang="hr-HR" sz="3600" b="1" dirty="0" err="1"/>
              <a:t>the</a:t>
            </a:r>
            <a:r>
              <a:rPr lang="hr-HR" sz="3600" b="1" dirty="0"/>
              <a:t> Holy </a:t>
            </a:r>
            <a:r>
              <a:rPr lang="hr-HR" sz="3600" b="1" dirty="0" err="1"/>
              <a:t>Week</a:t>
            </a:r>
            <a:r>
              <a:rPr lang="hr-HR" sz="3600" b="1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823412-C97A-7D4C-689D-C22950B5B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6" y="1728788"/>
            <a:ext cx="6096000" cy="598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Shrove Tuesday or Pancake Day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Croatia dress up and eat doughnuts or some other kind of cake. In Britain people eat pancakes and </a:t>
            </a:r>
            <a:r>
              <a:rPr lang="en-US" sz="30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pancake races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 Wednesday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first day of a forty-day long period called </a:t>
            </a:r>
            <a:r>
              <a:rPr 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Korizma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Palm Sunday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take palm and olive branches to church</a:t>
            </a:r>
            <a:r>
              <a:rPr lang="en-US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</a:t>
            </a:r>
            <a:r>
              <a:rPr lang="en-US" sz="3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Maundy Thursday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services commemorate the Last Supper.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D79725-1FF2-8949-99B1-F0DCF6B09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676" y="1866899"/>
            <a:ext cx="6096000" cy="49911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Good Friday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fast and church bells stop chiming.</a:t>
            </a:r>
          </a:p>
          <a:p>
            <a:pPr marL="0" indent="0"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Easter Eve (Holy Saturday)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day before Easter Sunday.</a:t>
            </a:r>
          </a:p>
          <a:p>
            <a:pPr marL="0" indent="0"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Easter Sunday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celebrate Christ's resurrection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Easter Bunny brings an Easter basket with chocolate eggs</a:t>
            </a:r>
            <a:r>
              <a:rPr lang="hr-H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Easter Monday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visit friends or spend the day in the country.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41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364B-6CF7-B834-3146-09D1BDA93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2006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Divide into three teams. Each team must write answers on a sheet of paper and give it to the teacher to check. The fastest team wins.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3F1E-1408-40FA-35DB-FA62A8BD8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0162" y="3226016"/>
            <a:ext cx="9591675" cy="1479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500" dirty="0">
                <a:hlinkClick r:id="rId3"/>
              </a:rPr>
              <a:t>https://wordwall.net/play/13524/114/807</a:t>
            </a:r>
            <a:r>
              <a:rPr lang="hr-HR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9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120B45-5778-3B4C-1E01-D7C207FB06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82347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40962-EE04-32B2-D276-1F21E5C34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677" y="234950"/>
            <a:ext cx="5457825" cy="993775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text</a:t>
            </a:r>
            <a:r>
              <a:rPr lang="hr-HR" b="1" dirty="0"/>
              <a:t>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Easter</a:t>
            </a:r>
            <a:r>
              <a:rPr lang="hr-HR" b="1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8E650-E7F3-B057-D897-C83C8076C6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"/>
          <a:stretch/>
        </p:blipFill>
        <p:spPr>
          <a:xfrm>
            <a:off x="-19050" y="1698596"/>
            <a:ext cx="6048375" cy="34608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C15554-0347-8F6E-4F5B-D9EFABF3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" y="2015354"/>
            <a:ext cx="5168978" cy="282729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CD96C43-AC48-C613-C311-DD2A3B9B8571}"/>
              </a:ext>
            </a:extLst>
          </p:cNvPr>
          <p:cNvSpPr txBox="1">
            <a:spLocks/>
          </p:cNvSpPr>
          <p:nvPr/>
        </p:nvSpPr>
        <p:spPr>
          <a:xfrm>
            <a:off x="6247677" y="963612"/>
            <a:ext cx="5457825" cy="993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How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say</a:t>
            </a:r>
            <a:r>
              <a:rPr lang="hr-HR" b="1" dirty="0"/>
              <a:t> </a:t>
            </a:r>
            <a:r>
              <a:rPr lang="hr-HR" b="1" dirty="0" err="1"/>
              <a:t>words</a:t>
            </a:r>
            <a:r>
              <a:rPr lang="hr-HR" b="1" dirty="0"/>
              <a:t> </a:t>
            </a:r>
            <a:r>
              <a:rPr lang="hr-HR" b="1" dirty="0" err="1"/>
              <a:t>from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B </a:t>
            </a:r>
            <a:r>
              <a:rPr lang="hr-HR" b="1" dirty="0" err="1"/>
              <a:t>in</a:t>
            </a:r>
            <a:r>
              <a:rPr lang="hr-HR" b="1" dirty="0"/>
              <a:t> English?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E45098DD-00AA-A57C-775A-F5B570049BA2}"/>
              </a:ext>
            </a:extLst>
          </p:cNvPr>
          <p:cNvSpPr txBox="1">
            <a:spLocks/>
          </p:cNvSpPr>
          <p:nvPr/>
        </p:nvSpPr>
        <p:spPr>
          <a:xfrm>
            <a:off x="6247677" y="1917991"/>
            <a:ext cx="5457825" cy="2559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Check</a:t>
            </a:r>
            <a:r>
              <a:rPr lang="hr-HR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Korizma – </a:t>
            </a:r>
            <a:r>
              <a:rPr lang="hr-HR" b="1" dirty="0" err="1">
                <a:solidFill>
                  <a:schemeClr val="accent1"/>
                </a:solidFill>
              </a:rPr>
              <a:t>Lent</a:t>
            </a:r>
            <a:r>
              <a:rPr lang="hr-HR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Veliki petak – </a:t>
            </a:r>
            <a:r>
              <a:rPr lang="hr-HR" b="1" dirty="0" err="1">
                <a:solidFill>
                  <a:schemeClr val="accent1"/>
                </a:solidFill>
              </a:rPr>
              <a:t>Good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Friday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Velika subota – </a:t>
            </a:r>
            <a:r>
              <a:rPr lang="hr-HR" b="1" dirty="0" err="1">
                <a:solidFill>
                  <a:schemeClr val="accent1"/>
                </a:solidFill>
              </a:rPr>
              <a:t>Easter</a:t>
            </a:r>
            <a:r>
              <a:rPr lang="hr-HR" b="1" dirty="0">
                <a:solidFill>
                  <a:schemeClr val="accent1"/>
                </a:solidFill>
              </a:rPr>
              <a:t> Eve (Holy </a:t>
            </a:r>
            <a:r>
              <a:rPr lang="hr-HR" b="1" dirty="0" err="1">
                <a:solidFill>
                  <a:schemeClr val="accent1"/>
                </a:solidFill>
              </a:rPr>
              <a:t>Saturday</a:t>
            </a:r>
            <a:r>
              <a:rPr lang="hr-HR" b="1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Uskrs – </a:t>
            </a:r>
            <a:r>
              <a:rPr lang="hr-HR" b="1" dirty="0" err="1">
                <a:solidFill>
                  <a:schemeClr val="accent1"/>
                </a:solidFill>
              </a:rPr>
              <a:t>Easter</a:t>
            </a:r>
            <a:r>
              <a:rPr lang="hr-HR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b="1" dirty="0"/>
              <a:t>Uskrsnuće – </a:t>
            </a:r>
            <a:r>
              <a:rPr lang="en-GB" b="1" dirty="0">
                <a:solidFill>
                  <a:schemeClr val="accent1"/>
                </a:solidFill>
              </a:rPr>
              <a:t>resurrection</a:t>
            </a:r>
            <a:r>
              <a:rPr lang="en-GB" b="1" dirty="0"/>
              <a:t> 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5CFF9E8A-2C23-C5D7-F94A-D955045E6687}"/>
              </a:ext>
            </a:extLst>
          </p:cNvPr>
          <p:cNvSpPr txBox="1">
            <a:spLocks/>
          </p:cNvSpPr>
          <p:nvPr/>
        </p:nvSpPr>
        <p:spPr>
          <a:xfrm>
            <a:off x="6342927" y="5502275"/>
            <a:ext cx="5457825" cy="12033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symbols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Easter</a:t>
            </a:r>
            <a:r>
              <a:rPr lang="hr-HR" b="1" dirty="0"/>
              <a:t>? </a:t>
            </a:r>
            <a:r>
              <a:rPr lang="hr-HR" b="1" dirty="0" err="1"/>
              <a:t>Why</a:t>
            </a:r>
            <a:r>
              <a:rPr lang="hr-HR" b="1" dirty="0"/>
              <a:t>? </a:t>
            </a:r>
            <a:r>
              <a:rPr lang="hr-HR" b="1" dirty="0" err="1"/>
              <a:t>Discuss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pairs</a:t>
            </a:r>
            <a:r>
              <a:rPr lang="hr-HR" b="1" dirty="0"/>
              <a:t>. </a:t>
            </a:r>
            <a:r>
              <a:rPr lang="hr-HR" b="1" dirty="0" err="1"/>
              <a:t>Share</a:t>
            </a:r>
            <a:r>
              <a:rPr lang="hr-HR" b="1" dirty="0"/>
              <a:t>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opinion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class</a:t>
            </a:r>
            <a:r>
              <a:rPr lang="hr-H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45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0CB7-167E-D7A3-2A9D-736979A8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2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Watch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/>
              <a:t> video</a:t>
            </a:r>
            <a:r>
              <a:rPr lang="hr-HR" b="1" dirty="0"/>
              <a:t>. L</a:t>
            </a:r>
            <a:r>
              <a:rPr lang="en-US" b="1" i="0" dirty="0">
                <a:effectLst/>
              </a:rPr>
              <a:t>earn all about Easter in </a:t>
            </a:r>
            <a:r>
              <a:rPr lang="hr-HR" b="1" i="0" dirty="0">
                <a:effectLst/>
              </a:rPr>
              <a:t>t</a:t>
            </a:r>
            <a:r>
              <a:rPr lang="en-US" b="1" i="0" dirty="0">
                <a:effectLst/>
              </a:rPr>
              <a:t>he United Kingdom and how it's celebrated</a:t>
            </a:r>
            <a:r>
              <a:rPr lang="hr-HR" b="1" i="0" dirty="0">
                <a:effectLst/>
              </a:rPr>
              <a:t>. </a:t>
            </a:r>
            <a:br>
              <a:rPr lang="hr-HR" b="1" i="0" dirty="0">
                <a:effectLst/>
              </a:rPr>
            </a:br>
            <a:r>
              <a:rPr lang="hr-HR" b="1" i="0" dirty="0" err="1">
                <a:effectLst/>
              </a:rPr>
              <a:t>Write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five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new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words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and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translate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them</a:t>
            </a:r>
            <a:r>
              <a:rPr lang="hr-HR" b="1" i="0" dirty="0">
                <a:effectLst/>
              </a:rPr>
              <a:t> </a:t>
            </a:r>
            <a:r>
              <a:rPr lang="hr-HR" b="1" i="0" dirty="0" err="1">
                <a:effectLst/>
              </a:rPr>
              <a:t>into</a:t>
            </a:r>
            <a:r>
              <a:rPr lang="hr-HR" b="1" i="0" dirty="0">
                <a:effectLst/>
              </a:rPr>
              <a:t> Croatian.</a:t>
            </a:r>
            <a:br>
              <a:rPr lang="en-US" b="1" dirty="0"/>
            </a:br>
            <a:endParaRPr lang="hr-HR" b="1" dirty="0"/>
          </a:p>
        </p:txBody>
      </p:sp>
      <p:pic>
        <p:nvPicPr>
          <p:cNvPr id="5" name="Online Media 4" title="British Holidays - Easter">
            <a:hlinkClick r:id="" action="ppaction://media"/>
            <a:extLst>
              <a:ext uri="{FF2B5EF4-FFF2-40B4-BE49-F238E27FC236}">
                <a16:creationId xmlns:a16="http://schemas.microsoft.com/office/drawing/2014/main" id="{B9CC1B8C-84E6-529C-8641-A591602AA6E2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7095" y="3529075"/>
            <a:ext cx="5181600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EFBE4-4DC9-D778-E679-AEB2F7563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3307" y="2898760"/>
            <a:ext cx="5461986" cy="3075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err="1"/>
              <a:t>Is</a:t>
            </a:r>
            <a:r>
              <a:rPr lang="hr-HR" b="1" dirty="0"/>
              <a:t> British </a:t>
            </a:r>
            <a:r>
              <a:rPr lang="hr-HR" b="1" dirty="0" err="1"/>
              <a:t>celebration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Easter</a:t>
            </a:r>
            <a:r>
              <a:rPr lang="hr-HR" b="1" dirty="0"/>
              <a:t> </a:t>
            </a:r>
            <a:r>
              <a:rPr lang="hr-HR" b="1" dirty="0" err="1"/>
              <a:t>similar</a:t>
            </a:r>
            <a:r>
              <a:rPr lang="hr-HR" b="1" dirty="0"/>
              <a:t> to </a:t>
            </a:r>
            <a:r>
              <a:rPr lang="hr-HR" b="1" dirty="0" err="1"/>
              <a:t>yours</a:t>
            </a:r>
            <a:r>
              <a:rPr lang="hr-HR" b="1" dirty="0"/>
              <a:t>? </a:t>
            </a:r>
            <a:r>
              <a:rPr lang="hr-HR" b="1" dirty="0" err="1"/>
              <a:t>Why</a:t>
            </a:r>
            <a:r>
              <a:rPr lang="hr-HR" b="1" dirty="0"/>
              <a:t>?</a:t>
            </a:r>
          </a:p>
          <a:p>
            <a:pPr marL="0" indent="0">
              <a:buNone/>
            </a:pPr>
            <a:r>
              <a:rPr lang="hr-HR" b="1" dirty="0" err="1"/>
              <a:t>What</a:t>
            </a:r>
            <a:r>
              <a:rPr lang="hr-HR" b="1" dirty="0"/>
              <a:t> British </a:t>
            </a:r>
            <a:r>
              <a:rPr lang="hr-HR" b="1" dirty="0" err="1"/>
              <a:t>tradition</a:t>
            </a:r>
            <a:r>
              <a:rPr lang="hr-HR" b="1" dirty="0"/>
              <a:t> do </a:t>
            </a:r>
            <a:r>
              <a:rPr lang="hr-HR" b="1" dirty="0" err="1"/>
              <a:t>you</a:t>
            </a:r>
            <a:r>
              <a:rPr lang="hr-HR" b="1" dirty="0"/>
              <a:t> </a:t>
            </a:r>
            <a:r>
              <a:rPr lang="hr-HR" b="1" dirty="0" err="1"/>
              <a:t>find</a:t>
            </a:r>
            <a:r>
              <a:rPr lang="hr-HR" b="1" dirty="0"/>
              <a:t> most </a:t>
            </a:r>
            <a:r>
              <a:rPr lang="hr-HR" b="1" dirty="0" err="1"/>
              <a:t>interesting</a:t>
            </a:r>
            <a:r>
              <a:rPr lang="hr-HR" b="1" dirty="0"/>
              <a:t>?</a:t>
            </a:r>
          </a:p>
          <a:p>
            <a:pPr marL="0" indent="0">
              <a:buNone/>
            </a:pPr>
            <a:r>
              <a:rPr lang="hr-HR" b="1" dirty="0"/>
              <a:t>S</a:t>
            </a:r>
            <a:r>
              <a:rPr lang="en-US" b="1" dirty="0" err="1"/>
              <a:t>olve</a:t>
            </a:r>
            <a:r>
              <a:rPr lang="en-US" b="1" dirty="0"/>
              <a:t> this crossword puzzle with the help of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en-US" b="1" dirty="0"/>
              <a:t>given clues</a:t>
            </a:r>
            <a:r>
              <a:rPr lang="hr-HR" b="1" dirty="0"/>
              <a:t>.</a:t>
            </a:r>
          </a:p>
          <a:p>
            <a:pPr marL="0" indent="0">
              <a:buNone/>
            </a:pPr>
            <a:r>
              <a:rPr lang="hr-HR" b="1" dirty="0">
                <a:hlinkClick r:id="rId4"/>
              </a:rPr>
              <a:t>https://wordwall.net/hr/resource/1271949/easter</a:t>
            </a:r>
            <a:r>
              <a:rPr lang="hr-H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05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398</Words>
  <Application>Microsoft Office PowerPoint</Application>
  <PresentationFormat>Widescreen</PresentationFormat>
  <Paragraphs>52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Office Theme</vt:lpstr>
      <vt:lpstr>EASTER</vt:lpstr>
      <vt:lpstr>The week before Easter is called the Holy Week. In the Christian church it is the week between Palm Sunday and Easter.</vt:lpstr>
      <vt:lpstr>Read explanations of the traditions and customs on the days of the Holy Week.</vt:lpstr>
      <vt:lpstr>Divide into three teams. Each team must write answers on a sheet of paper and give it to the teacher to check. The fastest team wins. </vt:lpstr>
      <vt:lpstr>PowerPoint Presentation</vt:lpstr>
      <vt:lpstr>Watch the video. Learn all about Easter in the United Kingdom and how it's celebrated.  Write five new words and translate them into Croatian.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</dc:title>
  <dc:creator>Josipa</dc:creator>
  <cp:lastModifiedBy>Sanja Ivoš</cp:lastModifiedBy>
  <cp:revision>25</cp:revision>
  <dcterms:created xsi:type="dcterms:W3CDTF">2022-08-22T14:13:20Z</dcterms:created>
  <dcterms:modified xsi:type="dcterms:W3CDTF">2022-11-22T09:18:15Z</dcterms:modified>
</cp:coreProperties>
</file>